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5" r:id="rId6"/>
    <p:sldId id="268" r:id="rId7"/>
    <p:sldId id="270" r:id="rId8"/>
    <p:sldId id="274" r:id="rId9"/>
    <p:sldId id="275" r:id="rId10"/>
    <p:sldId id="277" r:id="rId11"/>
    <p:sldId id="280" r:id="rId12"/>
    <p:sldId id="281" r:id="rId13"/>
    <p:sldId id="285" r:id="rId14"/>
    <p:sldId id="286" r:id="rId15"/>
    <p:sldId id="288" r:id="rId16"/>
    <p:sldId id="290" r:id="rId17"/>
    <p:sldId id="292" r:id="rId18"/>
    <p:sldId id="294" r:id="rId19"/>
    <p:sldId id="295" r:id="rId20"/>
    <p:sldId id="296" r:id="rId21"/>
    <p:sldId id="298" r:id="rId22"/>
    <p:sldId id="299" r:id="rId23"/>
    <p:sldId id="302" r:id="rId24"/>
    <p:sldId id="304" r:id="rId25"/>
    <p:sldId id="305" r:id="rId26"/>
    <p:sldId id="307" r:id="rId27"/>
    <p:sldId id="310" r:id="rId28"/>
    <p:sldId id="313" r:id="rId29"/>
    <p:sldId id="314" r:id="rId30"/>
    <p:sldId id="316" r:id="rId31"/>
    <p:sldId id="315" r:id="rId32"/>
  </p:sldIdLst>
  <p:sldSz cx="12192000" cy="6858000"/>
  <p:notesSz cx="6858000" cy="9144000"/>
  <p:photoAlbum layout="1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AA67-1B6A-485F-91F7-5DF70DD68936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2C3F-1108-44DF-8B5D-4431AEED04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9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62C3F-1108-44DF-8B5D-4431AEED041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76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43183"/>
      </p:ext>
    </p:extLst>
  </p:cSld>
  <p:clrMapOvr>
    <a:masterClrMapping/>
  </p:clrMapOvr>
  <p:transition spd="slow" advClick="0" advTm="5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08332"/>
      </p:ext>
    </p:extLst>
  </p:cSld>
  <p:clrMapOvr>
    <a:masterClrMapping/>
  </p:clrMapOvr>
  <p:transition spd="slow" advClick="0" advTm="5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68631"/>
      </p:ext>
    </p:extLst>
  </p:cSld>
  <p:clrMapOvr>
    <a:masterClrMapping/>
  </p:clrMapOvr>
  <p:transition spd="slow" advClick="0" advTm="5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26294"/>
      </p:ext>
    </p:extLst>
  </p:cSld>
  <p:clrMapOvr>
    <a:masterClrMapping/>
  </p:clrMapOvr>
  <p:transition spd="slow" advClick="0" advTm="5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0766"/>
      </p:ext>
    </p:extLst>
  </p:cSld>
  <p:clrMapOvr>
    <a:masterClrMapping/>
  </p:clrMapOvr>
  <p:transition spd="slow" advClick="0" advTm="5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62789"/>
      </p:ext>
    </p:extLst>
  </p:cSld>
  <p:clrMapOvr>
    <a:masterClrMapping/>
  </p:clrMapOvr>
  <p:transition spd="slow" advClick="0" advTm="5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09568"/>
      </p:ext>
    </p:extLst>
  </p:cSld>
  <p:clrMapOvr>
    <a:masterClrMapping/>
  </p:clrMapOvr>
  <p:transition spd="slow" advClick="0" advTm="5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66644"/>
      </p:ext>
    </p:extLst>
  </p:cSld>
  <p:clrMapOvr>
    <a:masterClrMapping/>
  </p:clrMapOvr>
  <p:transition spd="slow" advClick="0" advTm="5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501003"/>
      </p:ext>
    </p:extLst>
  </p:cSld>
  <p:clrMapOvr>
    <a:masterClrMapping/>
  </p:clrMapOvr>
  <p:transition spd="slow" advClick="0" advTm="5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1919"/>
      </p:ext>
    </p:extLst>
  </p:cSld>
  <p:clrMapOvr>
    <a:masterClrMapping/>
  </p:clrMapOvr>
  <p:transition spd="slow" advClick="0" advTm="5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21260"/>
      </p:ext>
    </p:extLst>
  </p:cSld>
  <p:clrMapOvr>
    <a:masterClrMapping/>
  </p:clrMapOvr>
  <p:transition spd="slow" advClick="0" advTm="5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F1CF-F057-4499-A507-FAA9197E4BBE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67EF7CE-4803-44CE-BC23-99B5C5D80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500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B8AA16-6F11-4ED6-85AC-72D56F7D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1" y="802298"/>
            <a:ext cx="9727095" cy="2541431"/>
          </a:xfrm>
        </p:spPr>
        <p:txBody>
          <a:bodyPr/>
          <a:lstStyle/>
          <a:p>
            <a:pPr algn="ctr"/>
            <a:r>
              <a:rPr lang="pl-PL" dirty="0"/>
              <a:t>BUDUJEMY DLA WAS…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1121A8-24B1-4D52-838F-3E02573DA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3116757"/>
      </p:ext>
    </p:extLst>
  </p:cSld>
  <p:clrMapOvr>
    <a:masterClrMapping/>
  </p:clrMapOvr>
  <p:transition spd="slow" advClick="0" advTm="3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365">
            <a:extLst>
              <a:ext uri="{FF2B5EF4-FFF2-40B4-BE49-F238E27FC236}">
                <a16:creationId xmlns:a16="http://schemas.microsoft.com/office/drawing/2014/main" id="{562ADAF0-C17D-4BD3-9877-91F6027A4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855519"/>
      </p:ext>
    </p:extLst>
  </p:cSld>
  <p:clrMapOvr>
    <a:masterClrMapping/>
  </p:clrMapOvr>
  <p:transition spd="slow" advClick="0" advTm="5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368">
            <a:extLst>
              <a:ext uri="{FF2B5EF4-FFF2-40B4-BE49-F238E27FC236}">
                <a16:creationId xmlns:a16="http://schemas.microsoft.com/office/drawing/2014/main" id="{9492524F-AEBB-40F8-A054-23927852B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726510"/>
      </p:ext>
    </p:extLst>
  </p:cSld>
  <p:clrMapOvr>
    <a:masterClrMapping/>
  </p:clrMapOvr>
  <p:transition spd="slow" advClick="0" advTm="5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369">
            <a:extLst>
              <a:ext uri="{FF2B5EF4-FFF2-40B4-BE49-F238E27FC236}">
                <a16:creationId xmlns:a16="http://schemas.microsoft.com/office/drawing/2014/main" id="{FF937B8E-7D44-414B-9747-0398343D0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265440"/>
      </p:ext>
    </p:extLst>
  </p:cSld>
  <p:clrMapOvr>
    <a:masterClrMapping/>
  </p:clrMapOvr>
  <p:transition spd="slow" advClick="0" advTm="5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374">
            <a:extLst>
              <a:ext uri="{FF2B5EF4-FFF2-40B4-BE49-F238E27FC236}">
                <a16:creationId xmlns:a16="http://schemas.microsoft.com/office/drawing/2014/main" id="{7D1E8BED-0E5A-4B5D-A776-186FC79A3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322799"/>
      </p:ext>
    </p:extLst>
  </p:cSld>
  <p:clrMapOvr>
    <a:masterClrMapping/>
  </p:clrMapOvr>
  <p:transition spd="slow" advClick="0" advTm="5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379">
            <a:extLst>
              <a:ext uri="{FF2B5EF4-FFF2-40B4-BE49-F238E27FC236}">
                <a16:creationId xmlns:a16="http://schemas.microsoft.com/office/drawing/2014/main" id="{6B081EDD-721E-439C-A57D-A3E1E22EB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25653"/>
      </p:ext>
    </p:extLst>
  </p:cSld>
  <p:clrMapOvr>
    <a:masterClrMapping/>
  </p:clrMapOvr>
  <p:transition spd="slow" advClick="0" advTm="5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381">
            <a:extLst>
              <a:ext uri="{FF2B5EF4-FFF2-40B4-BE49-F238E27FC236}">
                <a16:creationId xmlns:a16="http://schemas.microsoft.com/office/drawing/2014/main" id="{A12B0674-29BA-433A-856D-5A4731717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231810"/>
      </p:ext>
    </p:extLst>
  </p:cSld>
  <p:clrMapOvr>
    <a:masterClrMapping/>
  </p:clrMapOvr>
  <p:transition spd="slow" advClick="0" advTm="5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401">
            <a:extLst>
              <a:ext uri="{FF2B5EF4-FFF2-40B4-BE49-F238E27FC236}">
                <a16:creationId xmlns:a16="http://schemas.microsoft.com/office/drawing/2014/main" id="{E6BD1D82-680A-4FA7-AB09-4C6E47B06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198378"/>
      </p:ext>
    </p:extLst>
  </p:cSld>
  <p:clrMapOvr>
    <a:masterClrMapping/>
  </p:clrMapOvr>
  <p:transition spd="slow" advClick="0" advTm="5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446">
            <a:extLst>
              <a:ext uri="{FF2B5EF4-FFF2-40B4-BE49-F238E27FC236}">
                <a16:creationId xmlns:a16="http://schemas.microsoft.com/office/drawing/2014/main" id="{453F9DB1-8290-47F2-B173-69DBB42F6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193360"/>
      </p:ext>
    </p:extLst>
  </p:cSld>
  <p:clrMapOvr>
    <a:masterClrMapping/>
  </p:clrMapOvr>
  <p:transition spd="slow" advClick="0" advTm="5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497">
            <a:extLst>
              <a:ext uri="{FF2B5EF4-FFF2-40B4-BE49-F238E27FC236}">
                <a16:creationId xmlns:a16="http://schemas.microsoft.com/office/drawing/2014/main" id="{344096AC-D7F2-4968-B1C3-7622385CC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462698"/>
      </p:ext>
    </p:extLst>
  </p:cSld>
  <p:clrMapOvr>
    <a:masterClrMapping/>
  </p:clrMapOvr>
  <p:transition spd="slow" advClick="0" advTm="5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499">
            <a:extLst>
              <a:ext uri="{FF2B5EF4-FFF2-40B4-BE49-F238E27FC236}">
                <a16:creationId xmlns:a16="http://schemas.microsoft.com/office/drawing/2014/main" id="{38D729C6-1985-4857-B05C-9C307B785C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366819"/>
      </p:ext>
    </p:extLst>
  </p:cSld>
  <p:clrMapOvr>
    <a:masterClrMapping/>
  </p:clrMapOvr>
  <p:transition spd="slow" advClick="0" advTm="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3757">
            <a:extLst>
              <a:ext uri="{FF2B5EF4-FFF2-40B4-BE49-F238E27FC236}">
                <a16:creationId xmlns:a16="http://schemas.microsoft.com/office/drawing/2014/main" id="{3481C6B1-77B0-4B68-815E-2C7F9B55A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019176"/>
      </p:ext>
    </p:extLst>
  </p:cSld>
  <p:clrMapOvr>
    <a:masterClrMapping/>
  </p:clrMapOvr>
  <p:transition spd="slow" advClick="0" advTm="500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00">
            <a:extLst>
              <a:ext uri="{FF2B5EF4-FFF2-40B4-BE49-F238E27FC236}">
                <a16:creationId xmlns:a16="http://schemas.microsoft.com/office/drawing/2014/main" id="{6A89CC2F-0E63-4AE9-8023-8B1185DEB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585532"/>
      </p:ext>
    </p:extLst>
  </p:cSld>
  <p:clrMapOvr>
    <a:masterClrMapping/>
  </p:clrMapOvr>
  <p:transition spd="slow" advClick="0" advTm="5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03">
            <a:extLst>
              <a:ext uri="{FF2B5EF4-FFF2-40B4-BE49-F238E27FC236}">
                <a16:creationId xmlns:a16="http://schemas.microsoft.com/office/drawing/2014/main" id="{17FBBF16-F233-4435-A31C-F79EC86E7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925600"/>
      </p:ext>
    </p:extLst>
  </p:cSld>
  <p:clrMapOvr>
    <a:masterClrMapping/>
  </p:clrMapOvr>
  <p:transition spd="slow" advClick="0" advTm="500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04">
            <a:extLst>
              <a:ext uri="{FF2B5EF4-FFF2-40B4-BE49-F238E27FC236}">
                <a16:creationId xmlns:a16="http://schemas.microsoft.com/office/drawing/2014/main" id="{69AE0BD1-685F-456C-955E-969575ACC2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501172"/>
      </p:ext>
    </p:extLst>
  </p:cSld>
  <p:clrMapOvr>
    <a:masterClrMapping/>
  </p:clrMapOvr>
  <p:transition spd="slow" advClick="0" advTm="500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07">
            <a:extLst>
              <a:ext uri="{FF2B5EF4-FFF2-40B4-BE49-F238E27FC236}">
                <a16:creationId xmlns:a16="http://schemas.microsoft.com/office/drawing/2014/main" id="{08B5499D-7979-4128-B811-BCAFDBE817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81803"/>
      </p:ext>
    </p:extLst>
  </p:cSld>
  <p:clrMapOvr>
    <a:masterClrMapping/>
  </p:clrMapOvr>
  <p:transition spd="slow" advClick="0" advTm="500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09">
            <a:extLst>
              <a:ext uri="{FF2B5EF4-FFF2-40B4-BE49-F238E27FC236}">
                <a16:creationId xmlns:a16="http://schemas.microsoft.com/office/drawing/2014/main" id="{84211E3E-1C91-4C8F-BDC1-758850F91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197638"/>
      </p:ext>
    </p:extLst>
  </p:cSld>
  <p:clrMapOvr>
    <a:masterClrMapping/>
  </p:clrMapOvr>
  <p:transition spd="slow" advClick="0" advTm="500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10">
            <a:extLst>
              <a:ext uri="{FF2B5EF4-FFF2-40B4-BE49-F238E27FC236}">
                <a16:creationId xmlns:a16="http://schemas.microsoft.com/office/drawing/2014/main" id="{D2A208FF-FD14-4D26-A873-909D74EF5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263146"/>
      </p:ext>
    </p:extLst>
  </p:cSld>
  <p:clrMapOvr>
    <a:masterClrMapping/>
  </p:clrMapOvr>
  <p:transition spd="slow" advClick="0" advTm="500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23">
            <a:extLst>
              <a:ext uri="{FF2B5EF4-FFF2-40B4-BE49-F238E27FC236}">
                <a16:creationId xmlns:a16="http://schemas.microsoft.com/office/drawing/2014/main" id="{7F064677-266E-43E4-A976-575B1B639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941936"/>
      </p:ext>
    </p:extLst>
  </p:cSld>
  <p:clrMapOvr>
    <a:masterClrMapping/>
  </p:clrMapOvr>
  <p:transition spd="slow" advClick="0" advTm="500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598">
            <a:extLst>
              <a:ext uri="{FF2B5EF4-FFF2-40B4-BE49-F238E27FC236}">
                <a16:creationId xmlns:a16="http://schemas.microsoft.com/office/drawing/2014/main" id="{279152DF-2792-4FD0-892E-9AED7C91D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902757"/>
      </p:ext>
    </p:extLst>
  </p:cSld>
  <p:clrMapOvr>
    <a:masterClrMapping/>
  </p:clrMapOvr>
  <p:transition spd="slow" advClick="0" advTm="500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603">
            <a:extLst>
              <a:ext uri="{FF2B5EF4-FFF2-40B4-BE49-F238E27FC236}">
                <a16:creationId xmlns:a16="http://schemas.microsoft.com/office/drawing/2014/main" id="{9C3CB199-C2E1-4FFA-837A-6E49858C2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239273"/>
      </p:ext>
    </p:extLst>
  </p:cSld>
  <p:clrMapOvr>
    <a:masterClrMapping/>
  </p:clrMapOvr>
  <p:transition spd="slow" advClick="0" advTm="500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606">
            <a:extLst>
              <a:ext uri="{FF2B5EF4-FFF2-40B4-BE49-F238E27FC236}">
                <a16:creationId xmlns:a16="http://schemas.microsoft.com/office/drawing/2014/main" id="{2652AC33-1250-42BF-871B-440587AAA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315057"/>
      </p:ext>
    </p:extLst>
  </p:cSld>
  <p:clrMapOvr>
    <a:masterClrMapping/>
  </p:clrMapOvr>
  <p:transition spd="slow" advClick="0" advTm="5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3761">
            <a:extLst>
              <a:ext uri="{FF2B5EF4-FFF2-40B4-BE49-F238E27FC236}">
                <a16:creationId xmlns:a16="http://schemas.microsoft.com/office/drawing/2014/main" id="{A9A1AB2D-CDDB-4AE9-A1AA-4891E795A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645929"/>
      </p:ext>
    </p:extLst>
  </p:cSld>
  <p:clrMapOvr>
    <a:masterClrMapping/>
  </p:clrMapOvr>
  <p:transition spd="slow" advClick="0" advTm="500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652AC33-1250-42BF-871B-440587AAA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CDFB396-9357-4371-B325-5A9450CEF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7973391" cy="598004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66458"/>
      </p:ext>
    </p:extLst>
  </p:cSld>
  <p:clrMapOvr>
    <a:masterClrMapping/>
  </p:clrMapOvr>
  <p:transition spd="slow" advClick="0" advTm="500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8A0A922-E92F-4607-BE20-CA951AD4BBFF}"/>
              </a:ext>
            </a:extLst>
          </p:cNvPr>
          <p:cNvSpPr txBox="1"/>
          <p:nvPr/>
        </p:nvSpPr>
        <p:spPr>
          <a:xfrm>
            <a:off x="2491409" y="1126436"/>
            <a:ext cx="7262191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Biuro na osiedlu w Zielonce</a:t>
            </a:r>
          </a:p>
          <a:p>
            <a:pPr algn="ctr"/>
            <a:r>
              <a:rPr lang="pl-PL" sz="4000" dirty="0"/>
              <a:t>ul. Leśnego Runa 6/2</a:t>
            </a:r>
          </a:p>
          <a:p>
            <a:pPr algn="ctr"/>
            <a:r>
              <a:rPr lang="pl-PL" sz="4000" dirty="0"/>
              <a:t>tel. 52 327 </a:t>
            </a:r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</a:t>
            </a:r>
            <a:r>
              <a:rPr lang="pl-PL" sz="4000" dirty="0"/>
              <a:t> 30, 668 157 248</a:t>
            </a:r>
          </a:p>
          <a:p>
            <a:pPr algn="ctr"/>
            <a:endParaRPr lang="pl-PL" sz="4000" dirty="0"/>
          </a:p>
          <a:p>
            <a:pPr algn="ctr"/>
            <a:r>
              <a:rPr lang="pl-PL" sz="4000" b="1" dirty="0"/>
              <a:t>www.zakontek.kontbud.com</a:t>
            </a:r>
          </a:p>
        </p:txBody>
      </p:sp>
    </p:spTree>
    <p:extLst>
      <p:ext uri="{BB962C8B-B14F-4D97-AF65-F5344CB8AC3E}">
        <p14:creationId xmlns:p14="http://schemas.microsoft.com/office/powerpoint/2010/main" val="1377382194"/>
      </p:ext>
    </p:extLst>
  </p:cSld>
  <p:clrMapOvr>
    <a:masterClrMapping/>
  </p:clrMapOvr>
  <p:transition spd="slow" advClick="0" advTm="5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3783">
            <a:extLst>
              <a:ext uri="{FF2B5EF4-FFF2-40B4-BE49-F238E27FC236}">
                <a16:creationId xmlns:a16="http://schemas.microsoft.com/office/drawing/2014/main" id="{42CB6CAF-D6F9-4448-952F-339FC5D49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3908"/>
      </p:ext>
    </p:extLst>
  </p:cSld>
  <p:clrMapOvr>
    <a:masterClrMapping/>
  </p:clrMapOvr>
  <p:transition spd="slow" advClick="0" advTm="5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172">
            <a:extLst>
              <a:ext uri="{FF2B5EF4-FFF2-40B4-BE49-F238E27FC236}">
                <a16:creationId xmlns:a16="http://schemas.microsoft.com/office/drawing/2014/main" id="{9B6FD552-1E00-4100-B280-CEFF426B6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8985"/>
      </p:ext>
    </p:extLst>
  </p:cSld>
  <p:clrMapOvr>
    <a:masterClrMapping/>
  </p:clrMapOvr>
  <p:transition spd="slow" advClick="0" advTm="5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176">
            <a:extLst>
              <a:ext uri="{FF2B5EF4-FFF2-40B4-BE49-F238E27FC236}">
                <a16:creationId xmlns:a16="http://schemas.microsoft.com/office/drawing/2014/main" id="{1267AC1C-72D9-4D14-8AFD-DE311AC38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620427"/>
      </p:ext>
    </p:extLst>
  </p:cSld>
  <p:clrMapOvr>
    <a:masterClrMapping/>
  </p:clrMapOvr>
  <p:transition spd="slow" advClick="0" advTm="5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194">
            <a:extLst>
              <a:ext uri="{FF2B5EF4-FFF2-40B4-BE49-F238E27FC236}">
                <a16:creationId xmlns:a16="http://schemas.microsoft.com/office/drawing/2014/main" id="{6A60F783-3B71-4657-AF42-4BD41690B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570481"/>
      </p:ext>
    </p:extLst>
  </p:cSld>
  <p:clrMapOvr>
    <a:masterClrMapping/>
  </p:clrMapOvr>
  <p:transition spd="slow" advClick="0" advTm="5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240">
            <a:extLst>
              <a:ext uri="{FF2B5EF4-FFF2-40B4-BE49-F238E27FC236}">
                <a16:creationId xmlns:a16="http://schemas.microsoft.com/office/drawing/2014/main" id="{A1295473-6805-42BA-8BEB-42E7751396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009701"/>
      </p:ext>
    </p:extLst>
  </p:cSld>
  <p:clrMapOvr>
    <a:masterClrMapping/>
  </p:clrMapOvr>
  <p:transition spd="slow" advClick="0" advTm="5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4363">
            <a:extLst>
              <a:ext uri="{FF2B5EF4-FFF2-40B4-BE49-F238E27FC236}">
                <a16:creationId xmlns:a16="http://schemas.microsoft.com/office/drawing/2014/main" id="{98BD8FCF-6C6A-4A40-A7DB-53FF71BFC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509316"/>
      </p:ext>
    </p:extLst>
  </p:cSld>
  <p:clrMapOvr>
    <a:masterClrMapping/>
  </p:clrMapOvr>
  <p:transition spd="slow" advClick="0" advTm="500">
    <p:split orient="vert"/>
  </p:transition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87</TotalTime>
  <Words>32</Words>
  <Application>Microsoft Office PowerPoint</Application>
  <PresentationFormat>Panoramiczny</PresentationFormat>
  <Paragraphs>7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Calibri</vt:lpstr>
      <vt:lpstr>Gill Sans MT</vt:lpstr>
      <vt:lpstr>Galeria</vt:lpstr>
      <vt:lpstr>BUDUJEMY DLA WAS…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Joanna K</dc:creator>
  <cp:lastModifiedBy>Joanna K</cp:lastModifiedBy>
  <cp:revision>13</cp:revision>
  <dcterms:created xsi:type="dcterms:W3CDTF">2021-01-25T09:24:58Z</dcterms:created>
  <dcterms:modified xsi:type="dcterms:W3CDTF">2021-04-07T06:12:54Z</dcterms:modified>
</cp:coreProperties>
</file>